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3071812"/>
            <a:ext cx="95535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8750"/>
            <a:ext cx="117824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7325"/>
            <a:ext cx="117157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71"/>
          <a:stretch/>
        </p:blipFill>
        <p:spPr>
          <a:xfrm>
            <a:off x="889070" y="1264142"/>
            <a:ext cx="10607530" cy="55492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43075"/>
            <a:ext cx="117633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0"/>
            <a:ext cx="4985586" cy="6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3975"/>
            <a:ext cx="117348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7022"/>
            <a:ext cx="9937104" cy="54943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471737"/>
            <a:ext cx="108108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865096" cy="5399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64008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196752"/>
            <a:ext cx="4528592" cy="551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5900"/>
            <a:ext cx="107251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3390" y="2492896"/>
            <a:ext cx="2030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0660" y="3604065"/>
            <a:ext cx="2030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2984" y="3604065"/>
            <a:ext cx="3019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865096" cy="5319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124744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4258" y="2131742"/>
            <a:ext cx="10253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234" y="4932815"/>
            <a:ext cx="9531317" cy="1655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3488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4746" y="5601366"/>
            <a:ext cx="5309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015312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68468"/>
            <a:ext cx="6264696" cy="658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776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369152" cy="5421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01200" cy="46758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80" y="6045177"/>
            <a:ext cx="7283297" cy="68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16632"/>
            <a:ext cx="5112568" cy="651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1137"/>
            <a:ext cx="11610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90725"/>
            <a:ext cx="115919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9072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